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543A8-421F-4BB5-A244-09EDB7FFEF75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4B770-99B5-46B1-9EF9-9491F951D7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543A8-421F-4BB5-A244-09EDB7FFEF75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4B770-99B5-46B1-9EF9-9491F951D7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543A8-421F-4BB5-A244-09EDB7FFEF75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4B770-99B5-46B1-9EF9-9491F951D7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543A8-421F-4BB5-A244-09EDB7FFEF75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4B770-99B5-46B1-9EF9-9491F951D7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543A8-421F-4BB5-A244-09EDB7FFEF75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4B770-99B5-46B1-9EF9-9491F951D7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543A8-421F-4BB5-A244-09EDB7FFEF75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4B770-99B5-46B1-9EF9-9491F951D7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543A8-421F-4BB5-A244-09EDB7FFEF75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4B770-99B5-46B1-9EF9-9491F951D7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543A8-421F-4BB5-A244-09EDB7FFEF75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4B770-99B5-46B1-9EF9-9491F951D7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543A8-421F-4BB5-A244-09EDB7FFEF75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4B770-99B5-46B1-9EF9-9491F951D7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543A8-421F-4BB5-A244-09EDB7FFEF75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4B770-99B5-46B1-9EF9-9491F951D7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543A8-421F-4BB5-A244-09EDB7FFEF75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4B770-99B5-46B1-9EF9-9491F951D7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543A8-421F-4BB5-A244-09EDB7FFEF75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4B770-99B5-46B1-9EF9-9491F951D7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d-wallpaper25-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en-US" sz="6600" b="1" dirty="0" smtClean="0">
                <a:ln/>
                <a:solidFill>
                  <a:schemeClr val="bg1"/>
                </a:solidFill>
                <a:latin typeface="Berlin Sans FB Demi" pitchFamily="34" charset="0"/>
              </a:rPr>
              <a:t>Quantum Learning</a:t>
            </a:r>
            <a:endParaRPr lang="en-US" sz="6600" b="1" dirty="0">
              <a:ln/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Laila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Nur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Safitri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S.Pd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.,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M.Pd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362200"/>
            <a:ext cx="5486400" cy="3429000"/>
          </a:xfrm>
          <a:blipFill>
            <a:blip r:embed="rId2"/>
            <a:tile tx="0" ty="0" sx="100000" sy="100000" flip="none" algn="tl"/>
          </a:blipFill>
          <a:ln w="76200">
            <a:prstDash val="lgDash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strategi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seluruh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proses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belajar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yang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dapat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mempertajam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pemahaman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daya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ingat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serta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belajar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sebagai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proses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yang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menyenangkan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bermakna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1219200" y="990600"/>
            <a:ext cx="684354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uhaus 93" pitchFamily="82" charset="0"/>
              </a:rPr>
              <a:t>Quantum learning???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auhaus 93" pitchFamily="82" charset="0"/>
            </a:endParaRPr>
          </a:p>
        </p:txBody>
      </p:sp>
      <p:pic>
        <p:nvPicPr>
          <p:cNvPr id="6" name="Picture 5" descr="AMCONFUS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590800"/>
            <a:ext cx="1857375" cy="39957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981200"/>
            <a:ext cx="6324600" cy="3657600"/>
          </a:xfrm>
          <a:ln w="57150">
            <a:prstDash val="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en-US" sz="2400" dirty="0" err="1" smtClean="0">
                <a:latin typeface="Arial Rounded MT Bold" pitchFamily="34" charset="0"/>
              </a:rPr>
              <a:t>Teori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otak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kanan</a:t>
            </a:r>
            <a:r>
              <a:rPr lang="en-US" sz="2400" dirty="0" smtClean="0">
                <a:latin typeface="Arial Rounded MT Bold" pitchFamily="34" charset="0"/>
              </a:rPr>
              <a:t>/</a:t>
            </a:r>
            <a:r>
              <a:rPr lang="en-US" sz="2400" dirty="0" err="1" smtClean="0">
                <a:latin typeface="Arial Rounded MT Bold" pitchFamily="34" charset="0"/>
              </a:rPr>
              <a:t>kiri</a:t>
            </a:r>
            <a:endParaRPr lang="en-US" sz="2400" dirty="0" smtClean="0">
              <a:latin typeface="Arial Rounded MT Bold" pitchFamily="34" charset="0"/>
            </a:endParaRPr>
          </a:p>
          <a:p>
            <a:pPr algn="r"/>
            <a:r>
              <a:rPr lang="en-US" sz="2400" dirty="0" err="1" smtClean="0">
                <a:latin typeface="Arial Rounded MT Bold" pitchFamily="34" charset="0"/>
              </a:rPr>
              <a:t>Teori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Otak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triun</a:t>
            </a:r>
            <a:endParaRPr lang="en-US" sz="2400" dirty="0" smtClean="0">
              <a:latin typeface="Arial Rounded MT Bold" pitchFamily="34" charset="0"/>
            </a:endParaRPr>
          </a:p>
          <a:p>
            <a:pPr algn="r"/>
            <a:r>
              <a:rPr lang="en-US" sz="2400" dirty="0" err="1" smtClean="0">
                <a:latin typeface="Arial Rounded MT Bold" pitchFamily="34" charset="0"/>
              </a:rPr>
              <a:t>Modalitas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belajar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</a:p>
          <a:p>
            <a:pPr algn="r"/>
            <a:r>
              <a:rPr lang="en-US" sz="2400" dirty="0" err="1" smtClean="0">
                <a:latin typeface="Arial Rounded MT Bold" pitchFamily="34" charset="0"/>
              </a:rPr>
              <a:t>Teori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Kecerdasan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ganda</a:t>
            </a:r>
            <a:endParaRPr lang="en-US" sz="2400" dirty="0" smtClean="0">
              <a:latin typeface="Arial Rounded MT Bold" pitchFamily="34" charset="0"/>
            </a:endParaRPr>
          </a:p>
          <a:p>
            <a:pPr algn="r"/>
            <a:r>
              <a:rPr lang="en-US" sz="2400" dirty="0" err="1" smtClean="0">
                <a:latin typeface="Arial Rounded MT Bold" pitchFamily="34" charset="0"/>
              </a:rPr>
              <a:t>Pendidikan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holistik</a:t>
            </a:r>
            <a:r>
              <a:rPr lang="en-US" sz="2400" dirty="0" smtClean="0">
                <a:latin typeface="Arial Rounded MT Bold" pitchFamily="34" charset="0"/>
              </a:rPr>
              <a:t> (</a:t>
            </a:r>
            <a:r>
              <a:rPr lang="en-US" sz="2400" dirty="0" err="1" smtClean="0">
                <a:latin typeface="Arial Rounded MT Bold" pitchFamily="34" charset="0"/>
              </a:rPr>
              <a:t>menyeluruh</a:t>
            </a:r>
            <a:r>
              <a:rPr lang="en-US" sz="2400" dirty="0" smtClean="0">
                <a:latin typeface="Arial Rounded MT Bold" pitchFamily="34" charset="0"/>
              </a:rPr>
              <a:t>)</a:t>
            </a:r>
          </a:p>
          <a:p>
            <a:pPr algn="r"/>
            <a:r>
              <a:rPr lang="en-US" sz="2400" dirty="0" err="1" smtClean="0">
                <a:latin typeface="Arial Rounded MT Bold" pitchFamily="34" charset="0"/>
              </a:rPr>
              <a:t>Belajar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berdasarkan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pengalaman</a:t>
            </a:r>
            <a:endParaRPr lang="en-US" sz="2400" dirty="0" smtClean="0">
              <a:latin typeface="Arial Rounded MT Bold" pitchFamily="34" charset="0"/>
            </a:endParaRPr>
          </a:p>
          <a:p>
            <a:pPr algn="r"/>
            <a:r>
              <a:rPr lang="en-US" sz="2400" dirty="0" err="1" smtClean="0">
                <a:latin typeface="Arial Rounded MT Bold" pitchFamily="34" charset="0"/>
              </a:rPr>
              <a:t>Belajar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dengan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simbol</a:t>
            </a:r>
            <a:endParaRPr lang="en-US" sz="2400" dirty="0" smtClean="0">
              <a:latin typeface="Arial Rounded MT Bold" pitchFamily="34" charset="0"/>
            </a:endParaRPr>
          </a:p>
          <a:p>
            <a:pPr algn="r"/>
            <a:r>
              <a:rPr lang="en-US" sz="2400" dirty="0" err="1" smtClean="0">
                <a:latin typeface="Arial Rounded MT Bold" pitchFamily="34" charset="0"/>
              </a:rPr>
              <a:t>Simulasi</a:t>
            </a:r>
            <a:r>
              <a:rPr lang="en-US" sz="2400" dirty="0" smtClean="0">
                <a:latin typeface="Arial Rounded MT Bold" pitchFamily="34" charset="0"/>
              </a:rPr>
              <a:t> / </a:t>
            </a:r>
            <a:r>
              <a:rPr lang="en-US" sz="2400" dirty="0" err="1" smtClean="0">
                <a:latin typeface="Arial Rounded MT Bold" pitchFamily="34" charset="0"/>
              </a:rPr>
              <a:t>permainan</a:t>
            </a:r>
            <a:endParaRPr lang="en-US" sz="2400" dirty="0">
              <a:latin typeface="Arial Rounded MT Bold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67200" y="914400"/>
            <a:ext cx="4429418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4000" dirty="0" err="1" smtClean="0">
                <a:latin typeface="Bauhaus 93" pitchFamily="82" charset="0"/>
              </a:rPr>
              <a:t>Konsep</a:t>
            </a:r>
            <a:r>
              <a:rPr lang="en-US" sz="4000" dirty="0" smtClean="0">
                <a:latin typeface="Bauhaus 93" pitchFamily="82" charset="0"/>
              </a:rPr>
              <a:t> </a:t>
            </a:r>
            <a:r>
              <a:rPr lang="en-US" sz="4000" dirty="0" err="1" smtClean="0">
                <a:latin typeface="Bauhaus 93" pitchFamily="82" charset="0"/>
              </a:rPr>
              <a:t>dalam</a:t>
            </a:r>
            <a:r>
              <a:rPr lang="en-US" sz="4000" dirty="0" smtClean="0">
                <a:latin typeface="Bauhaus 93" pitchFamily="82" charset="0"/>
              </a:rPr>
              <a:t> QL :</a:t>
            </a:r>
          </a:p>
        </p:txBody>
      </p:sp>
      <p:pic>
        <p:nvPicPr>
          <p:cNvPr id="7" name="Picture 6" descr="CMPUS018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456140"/>
            <a:ext cx="3276600" cy="64018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9144000" cy="1524000"/>
          </a:xfrm>
        </p:spPr>
        <p:txBody>
          <a:bodyPr>
            <a:normAutofit fontScale="925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buNone/>
            </a:pPr>
            <a:r>
              <a:rPr lang="en-U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	</a:t>
            </a:r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auhaus 93" pitchFamily="82" charset="0"/>
              </a:rPr>
              <a:t>TANDUR 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Tumbuhkan</a:t>
            </a:r>
            <a:r>
              <a:rPr lang="en-US" dirty="0" smtClean="0"/>
              <a:t>, </a:t>
            </a:r>
            <a:r>
              <a:rPr lang="en-US" dirty="0" err="1" smtClean="0"/>
              <a:t>Alami</a:t>
            </a:r>
            <a:r>
              <a:rPr lang="en-US" dirty="0" smtClean="0"/>
              <a:t>, </a:t>
            </a:r>
            <a:r>
              <a:rPr lang="en-US" dirty="0" err="1" smtClean="0"/>
              <a:t>Namai</a:t>
            </a:r>
            <a:r>
              <a:rPr lang="en-US" dirty="0" smtClean="0"/>
              <a:t>, </a:t>
            </a:r>
            <a:r>
              <a:rPr lang="en-US" dirty="0" err="1" smtClean="0"/>
              <a:t>Demonstrasikan</a:t>
            </a:r>
            <a:r>
              <a:rPr lang="en-US" dirty="0" smtClean="0"/>
              <a:t>, </a:t>
            </a:r>
            <a:r>
              <a:rPr lang="en-US" dirty="0" err="1" smtClean="0"/>
              <a:t>Rayakan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228600"/>
            <a:ext cx="2199641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none">
            <a:spAutoFit/>
          </a:bodyPr>
          <a:lstStyle/>
          <a:p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uhaus 93" pitchFamily="82" charset="0"/>
              </a:rPr>
              <a:t>Prinsip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uhaus 93" pitchFamily="82" charset="0"/>
              </a:rPr>
              <a:t> 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uhaus 93" pitchFamily="82" charset="0"/>
              </a:rPr>
              <a:t>QL: 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uhaus 93" pitchFamily="82" charset="0"/>
            </a:endParaRPr>
          </a:p>
        </p:txBody>
      </p:sp>
      <p:pic>
        <p:nvPicPr>
          <p:cNvPr id="6" name="Picture 5" descr="MissionStateClipArt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3048000"/>
            <a:ext cx="78486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ed-wallpaper47-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228600"/>
          <a:ext cx="7848600" cy="6330212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590800"/>
                <a:gridCol w="5257800"/>
              </a:tblGrid>
              <a:tr h="468177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Arial Rounded MT Bold" pitchFamily="34" charset="0"/>
                        </a:rPr>
                        <a:t>Tahap</a:t>
                      </a:r>
                      <a:endParaRPr lang="en-US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Arial Rounded MT Bold" pitchFamily="34" charset="0"/>
                        </a:rPr>
                        <a:t>Kegiatan</a:t>
                      </a:r>
                      <a:endParaRPr lang="en-US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1452951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Arial Rounded MT Bold" pitchFamily="34" charset="0"/>
                        </a:rPr>
                        <a:t>Fase</a:t>
                      </a:r>
                      <a:r>
                        <a:rPr lang="en-US" dirty="0" smtClean="0">
                          <a:latin typeface="Arial Rounded MT Bold" pitchFamily="34" charset="0"/>
                        </a:rPr>
                        <a:t> 1</a:t>
                      </a:r>
                      <a:endParaRPr lang="en-US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dirty="0" err="1" smtClean="0">
                          <a:latin typeface="Arial Rounded MT Bold" pitchFamily="34" charset="0"/>
                        </a:rPr>
                        <a:t>Pembuatan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 Rounded MT Bold" pitchFamily="34" charset="0"/>
                        </a:rPr>
                        <a:t>kesepakatan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 Rounded MT Bold" pitchFamily="34" charset="0"/>
                        </a:rPr>
                        <a:t>penataan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 Rounded MT Bold" pitchFamily="34" charset="0"/>
                        </a:rPr>
                        <a:t>lingkungan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 Rounded MT Bold" pitchFamily="34" charset="0"/>
                        </a:rPr>
                        <a:t>belajar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 yang </a:t>
                      </a:r>
                      <a:r>
                        <a:rPr lang="en-US" sz="1600" dirty="0" err="1" smtClean="0">
                          <a:latin typeface="Arial Rounded MT Bold" pitchFamily="34" charset="0"/>
                        </a:rPr>
                        <a:t>terbebas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 Rounded MT Bold" pitchFamily="34" charset="0"/>
                        </a:rPr>
                        <a:t>dari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 Rounded MT Bold" pitchFamily="34" charset="0"/>
                        </a:rPr>
                        <a:t>hambatan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 Rounded MT Bold" pitchFamily="34" charset="0"/>
                        </a:rPr>
                        <a:t>pembelajaran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. (</a:t>
                      </a:r>
                      <a:r>
                        <a:rPr lang="en-US" sz="1600" dirty="0" err="1" smtClean="0">
                          <a:latin typeface="Arial Rounded MT Bold" pitchFamily="34" charset="0"/>
                        </a:rPr>
                        <a:t>suasana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 Rounded MT Bold" pitchFamily="34" charset="0"/>
                        </a:rPr>
                        <a:t>menyenangkan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, </a:t>
                      </a:r>
                      <a:r>
                        <a:rPr lang="en-US" sz="1600" dirty="0" err="1" smtClean="0">
                          <a:latin typeface="Arial Rounded MT Bold" pitchFamily="34" charset="0"/>
                        </a:rPr>
                        <a:t>komunikasi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 Rounded MT Bold" pitchFamily="34" charset="0"/>
                        </a:rPr>
                        <a:t>terbuka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, </a:t>
                      </a:r>
                      <a:r>
                        <a:rPr lang="en-US" sz="1600" dirty="0" err="1" smtClean="0">
                          <a:latin typeface="Arial Rounded MT Bold" pitchFamily="34" charset="0"/>
                        </a:rPr>
                        <a:t>saling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 Rounded MT Bold" pitchFamily="34" charset="0"/>
                        </a:rPr>
                        <a:t>memiliki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). </a:t>
                      </a:r>
                      <a:endParaRPr lang="en-US" sz="160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526939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Arial Rounded MT Bold" pitchFamily="34" charset="0"/>
                        </a:rPr>
                        <a:t>Fase</a:t>
                      </a:r>
                      <a:r>
                        <a:rPr lang="en-US" dirty="0" smtClean="0">
                          <a:latin typeface="Arial Rounded MT Bold" pitchFamily="34" charset="0"/>
                        </a:rPr>
                        <a:t> 2</a:t>
                      </a:r>
                      <a:endParaRPr lang="en-US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latin typeface="Arial Rounded MT Bold" pitchFamily="34" charset="0"/>
                        </a:rPr>
                        <a:t>Menghadirkan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 Rounded MT Bold" pitchFamily="34" charset="0"/>
                        </a:rPr>
                        <a:t>pengalaman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 Rounded MT Bold" pitchFamily="34" charset="0"/>
                        </a:rPr>
                        <a:t>umum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 yang </a:t>
                      </a:r>
                      <a:r>
                        <a:rPr lang="en-US" sz="1600" dirty="0" err="1" smtClean="0">
                          <a:latin typeface="Arial Rounded MT Bold" pitchFamily="34" charset="0"/>
                        </a:rPr>
                        <a:t>dapat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 Rounded MT Bold" pitchFamily="34" charset="0"/>
                        </a:rPr>
                        <a:t>dialami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 Rounded MT Bold" pitchFamily="34" charset="0"/>
                        </a:rPr>
                        <a:t>siswa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. </a:t>
                      </a:r>
                    </a:p>
                  </a:txBody>
                  <a:tcPr/>
                </a:tc>
              </a:tr>
              <a:tr h="128696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Arial Rounded MT Bold" pitchFamily="34" charset="0"/>
                        </a:rPr>
                        <a:t>Fase</a:t>
                      </a:r>
                      <a:r>
                        <a:rPr lang="en-US" dirty="0" smtClean="0">
                          <a:latin typeface="Arial Rounded MT Bold" pitchFamily="34" charset="0"/>
                        </a:rPr>
                        <a:t> 3</a:t>
                      </a:r>
                      <a:endParaRPr lang="en-US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latin typeface="Arial Rounded MT Bold" pitchFamily="34" charset="0"/>
                        </a:rPr>
                        <a:t>Memberi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 Rounded MT Bold" pitchFamily="34" charset="0"/>
                        </a:rPr>
                        <a:t>nama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 Rounded MT Bold" pitchFamily="34" charset="0"/>
                        </a:rPr>
                        <a:t>atau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 Rounded MT Bold" pitchFamily="34" charset="0"/>
                        </a:rPr>
                        <a:t>kata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 Rounded MT Bold" pitchFamily="34" charset="0"/>
                        </a:rPr>
                        <a:t>kunci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 (symbol) </a:t>
                      </a:r>
                      <a:r>
                        <a:rPr lang="en-US" sz="1600" dirty="0" err="1" smtClean="0">
                          <a:latin typeface="Arial Rounded MT Bold" pitchFamily="34" charset="0"/>
                        </a:rPr>
                        <a:t>kepada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 Rounded MT Bold" pitchFamily="34" charset="0"/>
                        </a:rPr>
                        <a:t>suatu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 Rounded MT Bold" pitchFamily="34" charset="0"/>
                        </a:rPr>
                        <a:t>pengetahuan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 Rounded MT Bold" pitchFamily="34" charset="0"/>
                        </a:rPr>
                        <a:t>dari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 Rounded MT Bold" pitchFamily="34" charset="0"/>
                        </a:rPr>
                        <a:t>pengalaman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 Rounded MT Bold" pitchFamily="34" charset="0"/>
                        </a:rPr>
                        <a:t>umum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 yang </a:t>
                      </a:r>
                      <a:r>
                        <a:rPr lang="en-US" sz="1600" dirty="0" err="1" smtClean="0">
                          <a:latin typeface="Arial Rounded MT Bold" pitchFamily="34" charset="0"/>
                        </a:rPr>
                        <a:t>dihadirkan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 Rounded MT Bold" pitchFamily="34" charset="0"/>
                        </a:rPr>
                        <a:t>dalam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 Rounded MT Bold" pitchFamily="34" charset="0"/>
                        </a:rPr>
                        <a:t>bentuk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 Rounded MT Bold" pitchFamily="34" charset="0"/>
                        </a:rPr>
                        <a:t>catatan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 Rounded MT Bold" pitchFamily="34" charset="0"/>
                        </a:rPr>
                        <a:t>atau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 Rounded MT Bold" pitchFamily="34" charset="0"/>
                        </a:rPr>
                        <a:t>peta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 Rounded MT Bold" pitchFamily="34" charset="0"/>
                        </a:rPr>
                        <a:t>pikiran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 </a:t>
                      </a:r>
                    </a:p>
                  </a:txBody>
                  <a:tcPr/>
                </a:tc>
              </a:tr>
              <a:tr h="98870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Arial Rounded MT Bold" pitchFamily="34" charset="0"/>
                        </a:rPr>
                        <a:t>Fase</a:t>
                      </a:r>
                      <a:r>
                        <a:rPr lang="en-US" dirty="0" smtClean="0">
                          <a:latin typeface="Arial Rounded MT Bold" pitchFamily="34" charset="0"/>
                        </a:rPr>
                        <a:t> 4</a:t>
                      </a:r>
                      <a:endParaRPr lang="en-US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dirty="0" err="1" smtClean="0">
                          <a:latin typeface="Arial Rounded MT Bold" pitchFamily="34" charset="0"/>
                        </a:rPr>
                        <a:t>Melakukan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 Rounded MT Bold" pitchFamily="34" charset="0"/>
                        </a:rPr>
                        <a:t>presentasi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 Rounded MT Bold" pitchFamily="34" charset="0"/>
                        </a:rPr>
                        <a:t>hasil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 Rounded MT Bold" pitchFamily="34" charset="0"/>
                        </a:rPr>
                        <a:t>catatan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 Rounded MT Bold" pitchFamily="34" charset="0"/>
                        </a:rPr>
                        <a:t>atau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 Rounded MT Bold" pitchFamily="34" charset="0"/>
                        </a:rPr>
                        <a:t>peta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 Rounded MT Bold" pitchFamily="34" charset="0"/>
                        </a:rPr>
                        <a:t>pikiran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 Rounded MT Bold" pitchFamily="34" charset="0"/>
                        </a:rPr>
                        <a:t>pada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 Rounded MT Bold" pitchFamily="34" charset="0"/>
                        </a:rPr>
                        <a:t>fase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 3. </a:t>
                      </a:r>
                    </a:p>
                  </a:txBody>
                  <a:tcPr/>
                </a:tc>
              </a:tr>
              <a:tr h="5269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Rounded MT Bold" pitchFamily="34" charset="0"/>
                        </a:rPr>
                        <a:t>Fase5</a:t>
                      </a:r>
                      <a:endParaRPr lang="en-US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latin typeface="Arial Rounded MT Bold" pitchFamily="34" charset="0"/>
                        </a:rPr>
                        <a:t>Mendiskusikan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 Rounded MT Bold" pitchFamily="34" charset="0"/>
                        </a:rPr>
                        <a:t>presentasi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 Rounded MT Bold" pitchFamily="34" charset="0"/>
                        </a:rPr>
                        <a:t>catatan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 Rounded MT Bold" pitchFamily="34" charset="0"/>
                        </a:rPr>
                        <a:t>atau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 Rounded MT Bold" pitchFamily="34" charset="0"/>
                        </a:rPr>
                        <a:t>peta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 Rounded MT Bold" pitchFamily="34" charset="0"/>
                        </a:rPr>
                        <a:t>pikiran</a:t>
                      </a:r>
                      <a:endParaRPr lang="en-US" sz="1600" dirty="0" smtClean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52942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Arial Rounded MT Bold" pitchFamily="34" charset="0"/>
                        </a:rPr>
                        <a:t>Fase</a:t>
                      </a:r>
                      <a:r>
                        <a:rPr lang="en-US" sz="1800" dirty="0" smtClean="0">
                          <a:latin typeface="Arial Rounded MT Bold" pitchFamily="34" charset="0"/>
                        </a:rPr>
                        <a:t> 6</a:t>
                      </a:r>
                      <a:endParaRPr lang="en-US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dirty="0" err="1" smtClean="0">
                          <a:latin typeface="Arial Rounded MT Bold" pitchFamily="34" charset="0"/>
                        </a:rPr>
                        <a:t>Memberi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 Rounded MT Bold" pitchFamily="34" charset="0"/>
                        </a:rPr>
                        <a:t>pengakuan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 Rounded MT Bold" pitchFamily="34" charset="0"/>
                        </a:rPr>
                        <a:t>atau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 Rounded MT Bold" pitchFamily="34" charset="0"/>
                        </a:rPr>
                        <a:t>penghargaan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 Rounded MT Bold" pitchFamily="34" charset="0"/>
                        </a:rPr>
                        <a:t>hasil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 Rounded MT Bold" pitchFamily="34" charset="0"/>
                        </a:rPr>
                        <a:t>presentasi</a:t>
                      </a:r>
                      <a:r>
                        <a:rPr lang="en-US" sz="1600" dirty="0" smtClean="0">
                          <a:latin typeface="Arial Rounded MT Bold" pitchFamily="34" charset="0"/>
                        </a:rPr>
                        <a:t> </a:t>
                      </a:r>
                      <a:endParaRPr lang="en-US" sz="160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132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Quantum Learning</vt:lpstr>
      <vt:lpstr>Slide 2</vt:lpstr>
      <vt:lpstr>Slide 3</vt:lpstr>
      <vt:lpstr>Slide 4</vt:lpstr>
      <vt:lpstr>Slide 5</vt:lpstr>
    </vt:vector>
  </TitlesOfParts>
  <Company>tp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Pembelajaran Kontekstual</dc:title>
  <dc:creator>unin</dc:creator>
  <cp:lastModifiedBy>unin</cp:lastModifiedBy>
  <cp:revision>30</cp:revision>
  <dcterms:created xsi:type="dcterms:W3CDTF">2012-04-23T16:04:36Z</dcterms:created>
  <dcterms:modified xsi:type="dcterms:W3CDTF">2012-05-01T02:40:14Z</dcterms:modified>
</cp:coreProperties>
</file>