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0F420-8786-403E-B20F-C7B2B04326C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D1DD-EF73-4D0F-9C3D-8EE52AC42E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373" y="457200"/>
            <a:ext cx="3036627" cy="685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Bauhaus 93" pitchFamily="82" charset="0"/>
              </a:rPr>
              <a:t>Tugas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Makalah</a:t>
            </a:r>
            <a:endParaRPr lang="en-US" sz="3200" dirty="0">
              <a:latin typeface="Bauhaus 93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17638"/>
            <a:ext cx="3276600" cy="639762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Model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SAVI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2000" y="2743200"/>
            <a:ext cx="4041775" cy="639762"/>
          </a:xfrm>
        </p:spPr>
        <p:txBody>
          <a:bodyPr>
            <a:noAutofit/>
          </a:bodyPr>
          <a:lstStyle/>
          <a:p>
            <a:pPr marL="231775" indent="-231775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Model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Berbasis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asalah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762000" y="3779838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 smtClean="0">
                <a:latin typeface="Arial" pitchFamily="34" charset="0"/>
                <a:cs typeface="Arial" pitchFamily="34" charset="0"/>
              </a:rPr>
              <a:t>3. Model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Inkuiri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761999" y="4953000"/>
            <a:ext cx="3886201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 smtClean="0">
                <a:latin typeface="Arial" pitchFamily="34" charset="0"/>
                <a:cs typeface="Arial" pitchFamily="34" charset="0"/>
              </a:rPr>
              <a:t>4. Model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Kuantum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48200" y="1676400"/>
            <a:ext cx="3886201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-287338"/>
            <a:r>
              <a:rPr lang="en-US" sz="1800" b="0" dirty="0" smtClean="0">
                <a:latin typeface="Arial" pitchFamily="34" charset="0"/>
                <a:cs typeface="Arial" pitchFamily="34" charset="0"/>
              </a:rPr>
              <a:t>5. Model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i="1" dirty="0" smtClean="0">
                <a:latin typeface="Arial" pitchFamily="34" charset="0"/>
                <a:cs typeface="Arial" pitchFamily="34" charset="0"/>
              </a:rPr>
              <a:t>Direct Instruction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648200" y="2484438"/>
            <a:ext cx="3886201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 smtClean="0">
                <a:latin typeface="Arial" pitchFamily="34" charset="0"/>
                <a:cs typeface="Arial" pitchFamily="34" charset="0"/>
              </a:rPr>
              <a:t>6. Model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i="1" dirty="0" smtClean="0">
                <a:latin typeface="Arial" pitchFamily="34" charset="0"/>
                <a:cs typeface="Arial" pitchFamily="34" charset="0"/>
              </a:rPr>
              <a:t>Scientific</a:t>
            </a:r>
            <a:endParaRPr lang="en-US" sz="1800" b="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4648200" y="3703638"/>
            <a:ext cx="3886201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 smtClean="0">
                <a:latin typeface="Arial" pitchFamily="34" charset="0"/>
                <a:cs typeface="Arial" pitchFamily="34" charset="0"/>
              </a:rPr>
              <a:t>7. Model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ematik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648200" y="5075238"/>
            <a:ext cx="3886201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-287338">
              <a:tabLst>
                <a:tab pos="287338" algn="l"/>
              </a:tabLst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8. Model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Berbasis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ICT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72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457200"/>
            <a:ext cx="2362200" cy="762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 Black" pitchFamily="34" charset="0"/>
              </a:rPr>
              <a:t>Ketentuan</a:t>
            </a:r>
            <a:r>
              <a:rPr lang="en-US" sz="2800" dirty="0" smtClean="0">
                <a:latin typeface="Arial Black" pitchFamily="34" charset="0"/>
              </a:rPr>
              <a:t> 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1143000"/>
            <a:ext cx="3657600" cy="639762"/>
          </a:xfrm>
        </p:spPr>
        <p:txBody>
          <a:bodyPr/>
          <a:lstStyle/>
          <a:p>
            <a:r>
              <a:rPr lang="en-US" sz="2400" dirty="0" smtClean="0"/>
              <a:t>Isi </a:t>
            </a:r>
            <a:r>
              <a:rPr lang="en-US" sz="2400" dirty="0" err="1" smtClean="0"/>
              <a:t>Makalah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905000"/>
            <a:ext cx="3657600" cy="3886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Konsep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:</a:t>
            </a:r>
          </a:p>
          <a:p>
            <a:pPr marL="463550" indent="-122238">
              <a:lnSpc>
                <a:spcPct val="170000"/>
              </a:lnSpc>
              <a:buFontTx/>
              <a:buChar char="-"/>
            </a:pPr>
            <a:r>
              <a:rPr lang="en-US" dirty="0" err="1" smtClean="0"/>
              <a:t>Definisi</a:t>
            </a:r>
            <a:endParaRPr lang="en-US" dirty="0" smtClean="0"/>
          </a:p>
          <a:p>
            <a:pPr marL="463550" indent="-122238">
              <a:lnSpc>
                <a:spcPct val="170000"/>
              </a:lnSpc>
              <a:buFontTx/>
              <a:buChar char="-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melandasi</a:t>
            </a:r>
            <a:endParaRPr lang="en-US" dirty="0" smtClean="0"/>
          </a:p>
          <a:p>
            <a:pPr marL="463550" indent="-122238">
              <a:lnSpc>
                <a:spcPct val="170000"/>
              </a:lnSpc>
              <a:buFontTx/>
              <a:buChar char="-"/>
            </a:pPr>
            <a:r>
              <a:rPr lang="en-US" dirty="0" smtClean="0"/>
              <a:t>Syntax /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Penerapan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RPP </a:t>
            </a:r>
          </a:p>
          <a:p>
            <a:pPr>
              <a:lnSpc>
                <a:spcPct val="170000"/>
              </a:lnSpc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pPr>
              <a:lnSpc>
                <a:spcPct val="170000"/>
              </a:lnSpc>
            </a:pPr>
            <a:endParaRPr lang="en-US" dirty="0" smtClean="0"/>
          </a:p>
          <a:p>
            <a:pPr>
              <a:lnSpc>
                <a:spcPct val="170000"/>
              </a:lnSpc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143000"/>
            <a:ext cx="3657600" cy="639762"/>
          </a:xfrm>
        </p:spPr>
        <p:txBody>
          <a:bodyPr/>
          <a:lstStyle/>
          <a:p>
            <a:r>
              <a:rPr lang="en-US" sz="2400" dirty="0" smtClean="0"/>
              <a:t>Format </a:t>
            </a:r>
            <a:r>
              <a:rPr lang="en-US" sz="2400" dirty="0" err="1" smtClean="0"/>
              <a:t>Makalah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905000"/>
            <a:ext cx="3657600" cy="1828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Font: Arial, 12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Justify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Jilid</a:t>
            </a:r>
            <a:r>
              <a:rPr lang="en-US" sz="2000" dirty="0" smtClean="0"/>
              <a:t>, cover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hijau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3810000"/>
            <a:ext cx="2497601" cy="235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9672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/>
          </p:cNvSpPr>
          <p:nvPr/>
        </p:nvSpPr>
        <p:spPr>
          <a:xfrm>
            <a:off x="960256" y="498142"/>
            <a:ext cx="3657600" cy="6397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Presentasi</a:t>
            </a:r>
            <a:endParaRPr lang="en-US" sz="24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14399" y="1524000"/>
            <a:ext cx="5791201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 smtClean="0">
                <a:latin typeface="Arial Rounded MT Bold" pitchFamily="34" charset="0"/>
              </a:rPr>
              <a:t>Power Point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 Rounded MT Bold" pitchFamily="34" charset="0"/>
              </a:rPr>
              <a:t>Penyampaian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r>
              <a:rPr lang="en-US" sz="1800" dirty="0" err="1" smtClean="0">
                <a:latin typeface="Arial Rounded MT Bold" pitchFamily="34" charset="0"/>
              </a:rPr>
              <a:t>presentasi</a:t>
            </a:r>
            <a:endParaRPr lang="en-US" sz="1800" dirty="0" smtClean="0">
              <a:latin typeface="Arial Rounded MT Bold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Arial Rounded MT Bold" pitchFamily="34" charset="0"/>
              </a:rPr>
              <a:t>Makalah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r>
              <a:rPr lang="en-US" sz="1800" dirty="0" err="1" smtClean="0">
                <a:latin typeface="Arial Rounded MT Bold" pitchFamily="34" charset="0"/>
              </a:rPr>
              <a:t>digandakan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r>
              <a:rPr lang="en-US" sz="1800" dirty="0" err="1" smtClean="0">
                <a:latin typeface="Arial Rounded MT Bold" pitchFamily="34" charset="0"/>
              </a:rPr>
              <a:t>sesuai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r>
              <a:rPr lang="en-US" sz="1800" dirty="0" err="1" smtClean="0">
                <a:latin typeface="Arial Rounded MT Bold" pitchFamily="34" charset="0"/>
              </a:rPr>
              <a:t>dengan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r>
              <a:rPr lang="en-US" sz="1800" dirty="0" err="1" smtClean="0">
                <a:latin typeface="Arial Rounded MT Bold" pitchFamily="34" charset="0"/>
              </a:rPr>
              <a:t>jumlah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r>
              <a:rPr lang="en-US" sz="1800" dirty="0" err="1" smtClean="0">
                <a:latin typeface="Arial Rounded MT Bold" pitchFamily="34" charset="0"/>
              </a:rPr>
              <a:t>mahasiswa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endParaRPr lang="en-US" sz="1800" dirty="0">
              <a:latin typeface="Arial Rounded MT Bold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2826194"/>
            <a:ext cx="3048000" cy="329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383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45</TotalTime>
  <Words>92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NewsPrint</vt:lpstr>
      <vt:lpstr>Tugas Makalah</vt:lpstr>
      <vt:lpstr>Ketentuan 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Makalah</dc:title>
  <dc:creator/>
  <cp:lastModifiedBy>Dwi</cp:lastModifiedBy>
  <cp:revision>18</cp:revision>
  <dcterms:created xsi:type="dcterms:W3CDTF">2006-08-16T00:00:00Z</dcterms:created>
  <dcterms:modified xsi:type="dcterms:W3CDTF">2014-11-16T03:02:48Z</dcterms:modified>
</cp:coreProperties>
</file>